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5A9CB1-2CA1-4B06-AA8E-2DF398BDC011}" v="1" dt="2021-08-05T15:25:25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we, Ethan S." userId="e572a1d0-e8c9-42b0-9f54-db49a504641d" providerId="ADAL" clId="{DF5A9CB1-2CA1-4B06-AA8E-2DF398BDC011}"/>
    <pc:docChg chg="undo custSel addSld modSld">
      <pc:chgData name="Rowe, Ethan S." userId="e572a1d0-e8c9-42b0-9f54-db49a504641d" providerId="ADAL" clId="{DF5A9CB1-2CA1-4B06-AA8E-2DF398BDC011}" dt="2021-08-05T15:25:55.361" v="179" actId="26606"/>
      <pc:docMkLst>
        <pc:docMk/>
      </pc:docMkLst>
      <pc:sldChg chg="modSp mod">
        <pc:chgData name="Rowe, Ethan S." userId="e572a1d0-e8c9-42b0-9f54-db49a504641d" providerId="ADAL" clId="{DF5A9CB1-2CA1-4B06-AA8E-2DF398BDC011}" dt="2021-08-05T15:25:03.867" v="137" actId="20577"/>
        <pc:sldMkLst>
          <pc:docMk/>
          <pc:sldMk cId="1365698071" sldId="257"/>
        </pc:sldMkLst>
        <pc:spChg chg="mod">
          <ac:chgData name="Rowe, Ethan S." userId="e572a1d0-e8c9-42b0-9f54-db49a504641d" providerId="ADAL" clId="{DF5A9CB1-2CA1-4B06-AA8E-2DF398BDC011}" dt="2021-08-05T15:25:03.867" v="137" actId="20577"/>
          <ac:spMkLst>
            <pc:docMk/>
            <pc:sldMk cId="1365698071" sldId="257"/>
            <ac:spMk id="3" creationId="{33D7247A-7421-47DB-A47D-AA120B667BAC}"/>
          </ac:spMkLst>
        </pc:spChg>
      </pc:sldChg>
      <pc:sldChg chg="modSp mod">
        <pc:chgData name="Rowe, Ethan S." userId="e572a1d0-e8c9-42b0-9f54-db49a504641d" providerId="ADAL" clId="{DF5A9CB1-2CA1-4B06-AA8E-2DF398BDC011}" dt="2021-08-05T14:27:42.394" v="48" actId="20577"/>
        <pc:sldMkLst>
          <pc:docMk/>
          <pc:sldMk cId="1702390453" sldId="258"/>
        </pc:sldMkLst>
        <pc:spChg chg="mod">
          <ac:chgData name="Rowe, Ethan S." userId="e572a1d0-e8c9-42b0-9f54-db49a504641d" providerId="ADAL" clId="{DF5A9CB1-2CA1-4B06-AA8E-2DF398BDC011}" dt="2021-08-05T14:27:42.394" v="48" actId="20577"/>
          <ac:spMkLst>
            <pc:docMk/>
            <pc:sldMk cId="1702390453" sldId="258"/>
            <ac:spMk id="3" creationId="{7EB92AC0-AF3A-470C-B03D-56A625AC4748}"/>
          </ac:spMkLst>
        </pc:spChg>
      </pc:sldChg>
      <pc:sldChg chg="modSp mod">
        <pc:chgData name="Rowe, Ethan S." userId="e572a1d0-e8c9-42b0-9f54-db49a504641d" providerId="ADAL" clId="{DF5A9CB1-2CA1-4B06-AA8E-2DF398BDC011}" dt="2021-08-05T15:24:32.758" v="131" actId="20577"/>
        <pc:sldMkLst>
          <pc:docMk/>
          <pc:sldMk cId="1089161" sldId="260"/>
        </pc:sldMkLst>
        <pc:spChg chg="mod">
          <ac:chgData name="Rowe, Ethan S." userId="e572a1d0-e8c9-42b0-9f54-db49a504641d" providerId="ADAL" clId="{DF5A9CB1-2CA1-4B06-AA8E-2DF398BDC011}" dt="2021-08-05T15:24:32.758" v="131" actId="20577"/>
          <ac:spMkLst>
            <pc:docMk/>
            <pc:sldMk cId="1089161" sldId="260"/>
            <ac:spMk id="3" creationId="{46747D18-F994-4A8B-A321-761ABE8F3B19}"/>
          </ac:spMkLst>
        </pc:spChg>
      </pc:sldChg>
      <pc:sldChg chg="modSp mod">
        <pc:chgData name="Rowe, Ethan S." userId="e572a1d0-e8c9-42b0-9f54-db49a504641d" providerId="ADAL" clId="{DF5A9CB1-2CA1-4B06-AA8E-2DF398BDC011}" dt="2021-08-05T14:27:09.396" v="31" actId="20577"/>
        <pc:sldMkLst>
          <pc:docMk/>
          <pc:sldMk cId="1415327531" sldId="261"/>
        </pc:sldMkLst>
        <pc:spChg chg="mod">
          <ac:chgData name="Rowe, Ethan S." userId="e572a1d0-e8c9-42b0-9f54-db49a504641d" providerId="ADAL" clId="{DF5A9CB1-2CA1-4B06-AA8E-2DF398BDC011}" dt="2021-08-05T14:27:09.396" v="31" actId="20577"/>
          <ac:spMkLst>
            <pc:docMk/>
            <pc:sldMk cId="1415327531" sldId="261"/>
            <ac:spMk id="3" creationId="{8DE7EA05-2B37-4226-A498-FB87277E4401}"/>
          </ac:spMkLst>
        </pc:spChg>
      </pc:sldChg>
      <pc:sldChg chg="addSp delSp modSp new mod setBg setClrOvrMap">
        <pc:chgData name="Rowe, Ethan S." userId="e572a1d0-e8c9-42b0-9f54-db49a504641d" providerId="ADAL" clId="{DF5A9CB1-2CA1-4B06-AA8E-2DF398BDC011}" dt="2021-08-05T15:25:55.361" v="179" actId="26606"/>
        <pc:sldMkLst>
          <pc:docMk/>
          <pc:sldMk cId="2216501796" sldId="264"/>
        </pc:sldMkLst>
        <pc:spChg chg="mod">
          <ac:chgData name="Rowe, Ethan S." userId="e572a1d0-e8c9-42b0-9f54-db49a504641d" providerId="ADAL" clId="{DF5A9CB1-2CA1-4B06-AA8E-2DF398BDC011}" dt="2021-08-05T15:25:55.361" v="179" actId="26606"/>
          <ac:spMkLst>
            <pc:docMk/>
            <pc:sldMk cId="2216501796" sldId="264"/>
            <ac:spMk id="2" creationId="{F9A869E8-6A36-41D5-A4F8-485E45F27E1B}"/>
          </ac:spMkLst>
        </pc:spChg>
        <pc:spChg chg="mod">
          <ac:chgData name="Rowe, Ethan S." userId="e572a1d0-e8c9-42b0-9f54-db49a504641d" providerId="ADAL" clId="{DF5A9CB1-2CA1-4B06-AA8E-2DF398BDC011}" dt="2021-08-05T15:25:55.361" v="179" actId="26606"/>
          <ac:spMkLst>
            <pc:docMk/>
            <pc:sldMk cId="2216501796" sldId="264"/>
            <ac:spMk id="3" creationId="{3609131D-6E5E-438F-8EC3-8255F6E7C485}"/>
          </ac:spMkLst>
        </pc:spChg>
        <pc:spChg chg="add mod">
          <ac:chgData name="Rowe, Ethan S." userId="e572a1d0-e8c9-42b0-9f54-db49a504641d" providerId="ADAL" clId="{DF5A9CB1-2CA1-4B06-AA8E-2DF398BDC011}" dt="2021-08-05T15:25:55.361" v="179" actId="26606"/>
          <ac:spMkLst>
            <pc:docMk/>
            <pc:sldMk cId="2216501796" sldId="264"/>
            <ac:spMk id="4" creationId="{34AE6359-AFA7-4891-9E6C-F787C645BDE9}"/>
          </ac:spMkLst>
        </pc:spChg>
        <pc:spChg chg="add del">
          <ac:chgData name="Rowe, Ethan S." userId="e572a1d0-e8c9-42b0-9f54-db49a504641d" providerId="ADAL" clId="{DF5A9CB1-2CA1-4B06-AA8E-2DF398BDC011}" dt="2021-08-05T15:25:55.354" v="178" actId="26606"/>
          <ac:spMkLst>
            <pc:docMk/>
            <pc:sldMk cId="2216501796" sldId="264"/>
            <ac:spMk id="9" creationId="{9F7D788E-2C1B-4EF4-8719-12613771FF98}"/>
          </ac:spMkLst>
        </pc:spChg>
        <pc:spChg chg="add del">
          <ac:chgData name="Rowe, Ethan S." userId="e572a1d0-e8c9-42b0-9f54-db49a504641d" providerId="ADAL" clId="{DF5A9CB1-2CA1-4B06-AA8E-2DF398BDC011}" dt="2021-08-05T15:25:55.354" v="178" actId="26606"/>
          <ac:spMkLst>
            <pc:docMk/>
            <pc:sldMk cId="2216501796" sldId="264"/>
            <ac:spMk id="11" creationId="{7C54E824-C0F4-480B-BC88-689F50C45FBD}"/>
          </ac:spMkLst>
        </pc:spChg>
        <pc:spChg chg="add del">
          <ac:chgData name="Rowe, Ethan S." userId="e572a1d0-e8c9-42b0-9f54-db49a504641d" providerId="ADAL" clId="{DF5A9CB1-2CA1-4B06-AA8E-2DF398BDC011}" dt="2021-08-05T15:25:55.354" v="178" actId="26606"/>
          <ac:spMkLst>
            <pc:docMk/>
            <pc:sldMk cId="2216501796" sldId="264"/>
            <ac:spMk id="13" creationId="{58DEA6A1-FC5C-4E6E-BBBF-7E472949B394}"/>
          </ac:spMkLst>
        </pc:spChg>
        <pc:spChg chg="add del">
          <ac:chgData name="Rowe, Ethan S." userId="e572a1d0-e8c9-42b0-9f54-db49a504641d" providerId="ADAL" clId="{DF5A9CB1-2CA1-4B06-AA8E-2DF398BDC011}" dt="2021-08-05T15:25:55.354" v="178" actId="26606"/>
          <ac:spMkLst>
            <pc:docMk/>
            <pc:sldMk cId="2216501796" sldId="264"/>
            <ac:spMk id="15" creationId="{96AAAC3B-1954-46B7-BBAC-27DFF5B5295F}"/>
          </ac:spMkLst>
        </pc:spChg>
        <pc:spChg chg="add del">
          <ac:chgData name="Rowe, Ethan S." userId="e572a1d0-e8c9-42b0-9f54-db49a504641d" providerId="ADAL" clId="{DF5A9CB1-2CA1-4B06-AA8E-2DF398BDC011}" dt="2021-08-05T15:25:55.354" v="178" actId="26606"/>
          <ac:spMkLst>
            <pc:docMk/>
            <pc:sldMk cId="2216501796" sldId="264"/>
            <ac:spMk id="17" creationId="{A5AD6500-BB62-4AAC-9D2F-C10DDC90CBB1}"/>
          </ac:spMkLst>
        </pc:spChg>
        <pc:spChg chg="add">
          <ac:chgData name="Rowe, Ethan S." userId="e572a1d0-e8c9-42b0-9f54-db49a504641d" providerId="ADAL" clId="{DF5A9CB1-2CA1-4B06-AA8E-2DF398BDC011}" dt="2021-08-05T15:25:55.361" v="179" actId="26606"/>
          <ac:spMkLst>
            <pc:docMk/>
            <pc:sldMk cId="2216501796" sldId="264"/>
            <ac:spMk id="19" creationId="{1E214AA7-F028-4A0D-8698-61AEC754D1BC}"/>
          </ac:spMkLst>
        </pc:spChg>
        <pc:cxnChg chg="add">
          <ac:chgData name="Rowe, Ethan S." userId="e572a1d0-e8c9-42b0-9f54-db49a504641d" providerId="ADAL" clId="{DF5A9CB1-2CA1-4B06-AA8E-2DF398BDC011}" dt="2021-08-05T15:25:55.361" v="179" actId="26606"/>
          <ac:cxnSpMkLst>
            <pc:docMk/>
            <pc:sldMk cId="2216501796" sldId="264"/>
            <ac:cxnSpMk id="20" creationId="{D6206FDC-2777-4D7F-AF9C-73413DA664C9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C269DA-EC55-41AC-A572-751242E3558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32A0CE8-7B69-4D83-9DA4-A5ADC4D790E4}">
      <dgm:prSet/>
      <dgm:spPr/>
      <dgm:t>
        <a:bodyPr/>
        <a:lstStyle/>
        <a:p>
          <a:r>
            <a:rPr lang="en-US"/>
            <a:t>The positioning of the nut on the screw seems to be a vital design decision</a:t>
          </a:r>
        </a:p>
      </dgm:t>
    </dgm:pt>
    <dgm:pt modelId="{366CFA96-5971-42A6-8C06-E9D1B88F46AC}" type="parTrans" cxnId="{BB1DD12A-A503-4DF6-9602-E7CFFF8C2D62}">
      <dgm:prSet/>
      <dgm:spPr/>
      <dgm:t>
        <a:bodyPr/>
        <a:lstStyle/>
        <a:p>
          <a:endParaRPr lang="en-US"/>
        </a:p>
      </dgm:t>
    </dgm:pt>
    <dgm:pt modelId="{4D6AB6A1-D767-48BD-9EE4-9BEA2D0AD5A3}" type="sibTrans" cxnId="{BB1DD12A-A503-4DF6-9602-E7CFFF8C2D62}">
      <dgm:prSet/>
      <dgm:spPr/>
      <dgm:t>
        <a:bodyPr/>
        <a:lstStyle/>
        <a:p>
          <a:endParaRPr lang="en-US"/>
        </a:p>
      </dgm:t>
    </dgm:pt>
    <dgm:pt modelId="{4AC070B2-EB86-48E9-9BC8-33AB39DEB003}">
      <dgm:prSet/>
      <dgm:spPr/>
      <dgm:t>
        <a:bodyPr/>
        <a:lstStyle/>
        <a:p>
          <a:r>
            <a:rPr lang="en-US"/>
            <a:t>Would choose to reprint with a much higher resolution to try and avoid some of the print failures</a:t>
          </a:r>
        </a:p>
      </dgm:t>
    </dgm:pt>
    <dgm:pt modelId="{8CAA2B1D-F27C-4EF8-8940-8075FE645085}" type="parTrans" cxnId="{7D6672CD-E003-489B-AF2A-81208118A193}">
      <dgm:prSet/>
      <dgm:spPr/>
      <dgm:t>
        <a:bodyPr/>
        <a:lstStyle/>
        <a:p>
          <a:endParaRPr lang="en-US"/>
        </a:p>
      </dgm:t>
    </dgm:pt>
    <dgm:pt modelId="{6BE03A77-263E-4CF0-8A13-8D18D85516DE}" type="sibTrans" cxnId="{7D6672CD-E003-489B-AF2A-81208118A193}">
      <dgm:prSet/>
      <dgm:spPr/>
      <dgm:t>
        <a:bodyPr/>
        <a:lstStyle/>
        <a:p>
          <a:endParaRPr lang="en-US"/>
        </a:p>
      </dgm:t>
    </dgm:pt>
    <dgm:pt modelId="{769E4E99-C586-4E46-A8F0-27FAB0D707CB}">
      <dgm:prSet/>
      <dgm:spPr/>
      <dgm:t>
        <a:bodyPr/>
        <a:lstStyle/>
        <a:p>
          <a:r>
            <a:rPr lang="en-US"/>
            <a:t>Will attempt to reprint in the Fall to see if these changes will help with a moveable print</a:t>
          </a:r>
        </a:p>
      </dgm:t>
    </dgm:pt>
    <dgm:pt modelId="{49733B03-51EE-45D8-B282-EA7BDA066FC7}" type="parTrans" cxnId="{514C8C9A-BF34-4158-A2A6-1E50AEFD6D2E}">
      <dgm:prSet/>
      <dgm:spPr/>
      <dgm:t>
        <a:bodyPr/>
        <a:lstStyle/>
        <a:p>
          <a:endParaRPr lang="en-US"/>
        </a:p>
      </dgm:t>
    </dgm:pt>
    <dgm:pt modelId="{A507386D-1991-40CB-A90D-01087969F972}" type="sibTrans" cxnId="{514C8C9A-BF34-4158-A2A6-1E50AEFD6D2E}">
      <dgm:prSet/>
      <dgm:spPr/>
      <dgm:t>
        <a:bodyPr/>
        <a:lstStyle/>
        <a:p>
          <a:endParaRPr lang="en-US"/>
        </a:p>
      </dgm:t>
    </dgm:pt>
    <dgm:pt modelId="{58202A05-BEDF-4B71-BD67-8083CB9D6571}" type="pres">
      <dgm:prSet presAssocID="{FFC269DA-EC55-41AC-A572-751242E3558B}" presName="vert0" presStyleCnt="0">
        <dgm:presLayoutVars>
          <dgm:dir/>
          <dgm:animOne val="branch"/>
          <dgm:animLvl val="lvl"/>
        </dgm:presLayoutVars>
      </dgm:prSet>
      <dgm:spPr/>
    </dgm:pt>
    <dgm:pt modelId="{3883F0DA-76EC-462C-82A8-BEA593527E89}" type="pres">
      <dgm:prSet presAssocID="{132A0CE8-7B69-4D83-9DA4-A5ADC4D790E4}" presName="thickLine" presStyleLbl="alignNode1" presStyleIdx="0" presStyleCnt="3"/>
      <dgm:spPr/>
    </dgm:pt>
    <dgm:pt modelId="{A2116945-5C15-46D0-8F35-77E65A721A99}" type="pres">
      <dgm:prSet presAssocID="{132A0CE8-7B69-4D83-9DA4-A5ADC4D790E4}" presName="horz1" presStyleCnt="0"/>
      <dgm:spPr/>
    </dgm:pt>
    <dgm:pt modelId="{796EC0CC-5A21-47F1-B00D-DB29A01F18FA}" type="pres">
      <dgm:prSet presAssocID="{132A0CE8-7B69-4D83-9DA4-A5ADC4D790E4}" presName="tx1" presStyleLbl="revTx" presStyleIdx="0" presStyleCnt="3"/>
      <dgm:spPr/>
    </dgm:pt>
    <dgm:pt modelId="{A009F69F-3A42-4029-A937-1B4C090C7180}" type="pres">
      <dgm:prSet presAssocID="{132A0CE8-7B69-4D83-9DA4-A5ADC4D790E4}" presName="vert1" presStyleCnt="0"/>
      <dgm:spPr/>
    </dgm:pt>
    <dgm:pt modelId="{45DD0B8B-36D1-468A-BAB2-4961200BE3B7}" type="pres">
      <dgm:prSet presAssocID="{4AC070B2-EB86-48E9-9BC8-33AB39DEB003}" presName="thickLine" presStyleLbl="alignNode1" presStyleIdx="1" presStyleCnt="3"/>
      <dgm:spPr/>
    </dgm:pt>
    <dgm:pt modelId="{37B0CBA9-2120-45D2-BBFE-993D05DAA799}" type="pres">
      <dgm:prSet presAssocID="{4AC070B2-EB86-48E9-9BC8-33AB39DEB003}" presName="horz1" presStyleCnt="0"/>
      <dgm:spPr/>
    </dgm:pt>
    <dgm:pt modelId="{2777A017-ECF0-4631-8D87-87D26977BC7C}" type="pres">
      <dgm:prSet presAssocID="{4AC070B2-EB86-48E9-9BC8-33AB39DEB003}" presName="tx1" presStyleLbl="revTx" presStyleIdx="1" presStyleCnt="3"/>
      <dgm:spPr/>
    </dgm:pt>
    <dgm:pt modelId="{14E423D8-3BCF-422D-9740-20C239FFDA7E}" type="pres">
      <dgm:prSet presAssocID="{4AC070B2-EB86-48E9-9BC8-33AB39DEB003}" presName="vert1" presStyleCnt="0"/>
      <dgm:spPr/>
    </dgm:pt>
    <dgm:pt modelId="{C7062085-2BC6-435C-AE51-85EA5478314D}" type="pres">
      <dgm:prSet presAssocID="{769E4E99-C586-4E46-A8F0-27FAB0D707CB}" presName="thickLine" presStyleLbl="alignNode1" presStyleIdx="2" presStyleCnt="3"/>
      <dgm:spPr/>
    </dgm:pt>
    <dgm:pt modelId="{51B9ACC0-117C-4438-9345-A99A02E0513B}" type="pres">
      <dgm:prSet presAssocID="{769E4E99-C586-4E46-A8F0-27FAB0D707CB}" presName="horz1" presStyleCnt="0"/>
      <dgm:spPr/>
    </dgm:pt>
    <dgm:pt modelId="{E23AA949-E9A3-459B-89EE-E670E02299EE}" type="pres">
      <dgm:prSet presAssocID="{769E4E99-C586-4E46-A8F0-27FAB0D707CB}" presName="tx1" presStyleLbl="revTx" presStyleIdx="2" presStyleCnt="3"/>
      <dgm:spPr/>
    </dgm:pt>
    <dgm:pt modelId="{5245CD54-651C-4DFD-A2FF-BFC645B48207}" type="pres">
      <dgm:prSet presAssocID="{769E4E99-C586-4E46-A8F0-27FAB0D707CB}" presName="vert1" presStyleCnt="0"/>
      <dgm:spPr/>
    </dgm:pt>
  </dgm:ptLst>
  <dgm:cxnLst>
    <dgm:cxn modelId="{B4764F15-B91F-442B-8241-11151D21AECA}" type="presOf" srcId="{769E4E99-C586-4E46-A8F0-27FAB0D707CB}" destId="{E23AA949-E9A3-459B-89EE-E670E02299EE}" srcOrd="0" destOrd="0" presId="urn:microsoft.com/office/officeart/2008/layout/LinedList"/>
    <dgm:cxn modelId="{813FF421-3D7A-4CDC-9B74-9AD2102AC3B9}" type="presOf" srcId="{132A0CE8-7B69-4D83-9DA4-A5ADC4D790E4}" destId="{796EC0CC-5A21-47F1-B00D-DB29A01F18FA}" srcOrd="0" destOrd="0" presId="urn:microsoft.com/office/officeart/2008/layout/LinedList"/>
    <dgm:cxn modelId="{BB1DD12A-A503-4DF6-9602-E7CFFF8C2D62}" srcId="{FFC269DA-EC55-41AC-A572-751242E3558B}" destId="{132A0CE8-7B69-4D83-9DA4-A5ADC4D790E4}" srcOrd="0" destOrd="0" parTransId="{366CFA96-5971-42A6-8C06-E9D1B88F46AC}" sibTransId="{4D6AB6A1-D767-48BD-9EE4-9BEA2D0AD5A3}"/>
    <dgm:cxn modelId="{DB2AFD7E-3C16-4CE0-9F5C-EBE18113D449}" type="presOf" srcId="{4AC070B2-EB86-48E9-9BC8-33AB39DEB003}" destId="{2777A017-ECF0-4631-8D87-87D26977BC7C}" srcOrd="0" destOrd="0" presId="urn:microsoft.com/office/officeart/2008/layout/LinedList"/>
    <dgm:cxn modelId="{514C8C9A-BF34-4158-A2A6-1E50AEFD6D2E}" srcId="{FFC269DA-EC55-41AC-A572-751242E3558B}" destId="{769E4E99-C586-4E46-A8F0-27FAB0D707CB}" srcOrd="2" destOrd="0" parTransId="{49733B03-51EE-45D8-B282-EA7BDA066FC7}" sibTransId="{A507386D-1991-40CB-A90D-01087969F972}"/>
    <dgm:cxn modelId="{FF8B6BBF-DDBF-4755-B781-7EFE042D8B6B}" type="presOf" srcId="{FFC269DA-EC55-41AC-A572-751242E3558B}" destId="{58202A05-BEDF-4B71-BD67-8083CB9D6571}" srcOrd="0" destOrd="0" presId="urn:microsoft.com/office/officeart/2008/layout/LinedList"/>
    <dgm:cxn modelId="{7D6672CD-E003-489B-AF2A-81208118A193}" srcId="{FFC269DA-EC55-41AC-A572-751242E3558B}" destId="{4AC070B2-EB86-48E9-9BC8-33AB39DEB003}" srcOrd="1" destOrd="0" parTransId="{8CAA2B1D-F27C-4EF8-8940-8075FE645085}" sibTransId="{6BE03A77-263E-4CF0-8A13-8D18D85516DE}"/>
    <dgm:cxn modelId="{39E51E49-DB2D-4F22-A939-B573A77FA3B1}" type="presParOf" srcId="{58202A05-BEDF-4B71-BD67-8083CB9D6571}" destId="{3883F0DA-76EC-462C-82A8-BEA593527E89}" srcOrd="0" destOrd="0" presId="urn:microsoft.com/office/officeart/2008/layout/LinedList"/>
    <dgm:cxn modelId="{2B2DE860-5C7A-4B3B-82B3-A5705AC00EC4}" type="presParOf" srcId="{58202A05-BEDF-4B71-BD67-8083CB9D6571}" destId="{A2116945-5C15-46D0-8F35-77E65A721A99}" srcOrd="1" destOrd="0" presId="urn:microsoft.com/office/officeart/2008/layout/LinedList"/>
    <dgm:cxn modelId="{F472F24A-13BD-4D68-B1C9-E65EF372D8ED}" type="presParOf" srcId="{A2116945-5C15-46D0-8F35-77E65A721A99}" destId="{796EC0CC-5A21-47F1-B00D-DB29A01F18FA}" srcOrd="0" destOrd="0" presId="urn:microsoft.com/office/officeart/2008/layout/LinedList"/>
    <dgm:cxn modelId="{ACBE0E63-7168-4804-9F59-F1977BAC57BB}" type="presParOf" srcId="{A2116945-5C15-46D0-8F35-77E65A721A99}" destId="{A009F69F-3A42-4029-A937-1B4C090C7180}" srcOrd="1" destOrd="0" presId="urn:microsoft.com/office/officeart/2008/layout/LinedList"/>
    <dgm:cxn modelId="{C059CBB6-6DA7-442D-8C5B-61270C551D64}" type="presParOf" srcId="{58202A05-BEDF-4B71-BD67-8083CB9D6571}" destId="{45DD0B8B-36D1-468A-BAB2-4961200BE3B7}" srcOrd="2" destOrd="0" presId="urn:microsoft.com/office/officeart/2008/layout/LinedList"/>
    <dgm:cxn modelId="{72AD3FC7-3C4B-458A-95F3-5F1AB96E53E8}" type="presParOf" srcId="{58202A05-BEDF-4B71-BD67-8083CB9D6571}" destId="{37B0CBA9-2120-45D2-BBFE-993D05DAA799}" srcOrd="3" destOrd="0" presId="urn:microsoft.com/office/officeart/2008/layout/LinedList"/>
    <dgm:cxn modelId="{9BBBD5B0-2990-4F90-9B39-CB9E24B85C8E}" type="presParOf" srcId="{37B0CBA9-2120-45D2-BBFE-993D05DAA799}" destId="{2777A017-ECF0-4631-8D87-87D26977BC7C}" srcOrd="0" destOrd="0" presId="urn:microsoft.com/office/officeart/2008/layout/LinedList"/>
    <dgm:cxn modelId="{1A448DB9-72E1-44A6-BD30-8604AC1B441B}" type="presParOf" srcId="{37B0CBA9-2120-45D2-BBFE-993D05DAA799}" destId="{14E423D8-3BCF-422D-9740-20C239FFDA7E}" srcOrd="1" destOrd="0" presId="urn:microsoft.com/office/officeart/2008/layout/LinedList"/>
    <dgm:cxn modelId="{BBC0AA25-4A72-40BC-929E-1FDEE78E9B9A}" type="presParOf" srcId="{58202A05-BEDF-4B71-BD67-8083CB9D6571}" destId="{C7062085-2BC6-435C-AE51-85EA5478314D}" srcOrd="4" destOrd="0" presId="urn:microsoft.com/office/officeart/2008/layout/LinedList"/>
    <dgm:cxn modelId="{EAB158F1-5CE3-4CE4-AF42-20D8077D4D74}" type="presParOf" srcId="{58202A05-BEDF-4B71-BD67-8083CB9D6571}" destId="{51B9ACC0-117C-4438-9345-A99A02E0513B}" srcOrd="5" destOrd="0" presId="urn:microsoft.com/office/officeart/2008/layout/LinedList"/>
    <dgm:cxn modelId="{B043904B-2070-4023-94C2-E581BC87FE2C}" type="presParOf" srcId="{51B9ACC0-117C-4438-9345-A99A02E0513B}" destId="{E23AA949-E9A3-459B-89EE-E670E02299EE}" srcOrd="0" destOrd="0" presId="urn:microsoft.com/office/officeart/2008/layout/LinedList"/>
    <dgm:cxn modelId="{81C028BC-6019-42DC-9806-D43168CE283C}" type="presParOf" srcId="{51B9ACC0-117C-4438-9345-A99A02E0513B}" destId="{5245CD54-651C-4DFD-A2FF-BFC645B4820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83F0DA-76EC-462C-82A8-BEA593527E89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6EC0CC-5A21-47F1-B00D-DB29A01F18FA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The positioning of the nut on the screw seems to be a vital design decision</a:t>
          </a:r>
        </a:p>
      </dsp:txBody>
      <dsp:txXfrm>
        <a:off x="0" y="2492"/>
        <a:ext cx="6492875" cy="1700138"/>
      </dsp:txXfrm>
    </dsp:sp>
    <dsp:sp modelId="{45DD0B8B-36D1-468A-BAB2-4961200BE3B7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7A017-ECF0-4631-8D87-87D26977BC7C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Would choose to reprint with a much higher resolution to try and avoid some of the print failures</a:t>
          </a:r>
        </a:p>
      </dsp:txBody>
      <dsp:txXfrm>
        <a:off x="0" y="1702630"/>
        <a:ext cx="6492875" cy="1700138"/>
      </dsp:txXfrm>
    </dsp:sp>
    <dsp:sp modelId="{C7062085-2BC6-435C-AE51-85EA5478314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3AA949-E9A3-459B-89EE-E670E02299EE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Will attempt to reprint in the Fall to see if these changes will help with a moveable print</a:t>
          </a:r>
        </a:p>
      </dsp:txBody>
      <dsp:txXfrm>
        <a:off x="0" y="3402769"/>
        <a:ext cx="6492875" cy="1700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3020-18A4-42B5-B7FC-7543A55D9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AB471-15A2-40E0-9B46-CA9084E7A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A040D-F98C-4818-95CA-FE300439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69AD3-DA72-4541-BDAF-5D22F43D4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4DC35-02FC-4A8A-825F-A8D8CD9B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04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202A4-C975-4402-BB3F-150A71EE7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2EA7F6-5124-4B59-B41C-A5B101DDC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CEBA0-4934-45FB-91CE-A94FF8A1C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E814E-4D12-499E-9ED4-BC97DF33F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00379-912F-4708-92F7-E1F3642F7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1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15678-F5B2-4DC2-BA0A-D628ABCD52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680FB-8B7F-4506-9FCD-62E5A80D0C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48958-88A4-493F-954C-B2A2553F2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174D5-98C7-47C6-894E-386315277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4BFA2-2506-4ED2-8FB4-BCEA62F1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4AEF-865E-41EB-8DA4-399724F1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4ED89-FC79-4C3B-A4AD-D8D05B242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3AECF-1F46-4AD4-A5B2-C5086BA0A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23946-98E6-4DEB-9A63-252178B94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5576B-5A56-454E-A973-010AFA67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41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30338-2CDA-4E7F-922B-E69B67436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716E-BF3D-4BC5-8E44-7BCE2C5FF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4305E-48BD-464A-A697-6D7E1F57B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52F5B-D551-488F-986B-285E0BBB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1F7F7-041A-4218-845A-00C908EA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89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7592-8CE4-44DD-8B2F-8BFD195CB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EB31A-EE09-40AC-BAF6-3617C46E6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300DA-3483-47FA-9FB2-31E118CC6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DA097-ECC5-48E0-9875-632BD4338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51878-6DE8-403E-AAB8-A72284D3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15D12-0C68-4A59-BD43-DDF9C663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37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91F36-882E-4E86-BD05-F6FA3F3D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7A340-B4ED-422B-A4D6-F1F4631AC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E1EC1-32EE-4D87-8D5E-1AFE6E0C0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F2D139-BE76-4D4C-B2A4-62DC91E153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BD16AD-ED98-46A0-B26B-A7DEAA1F75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207D5-426B-4BAD-B8D6-83BA8563E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8B56DC-0BBC-437B-AD7C-993F7358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429D4B-2C63-4A7F-84B2-84089A8A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0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333D6-7C8F-48B3-BC85-69195287E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1D7E2-6F50-4AEC-AC05-73D027766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2DC176-79BF-41E2-BC3F-C52AA084E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DBC10-879B-425A-954C-66A89B98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7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968A-14FE-4E07-8CC5-05CA1E139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2DCAC1-5EC3-49B0-A2D1-EDDB0F81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E4A-0C40-461F-8488-E15D78F4A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17389-3BE4-41AC-BBB0-BC8E38AFF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096C0-3783-4E31-89AB-42ADAD86F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D1DA8-C804-4DA3-B7CB-9828407DF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45410-0459-49B7-AC9A-2D79B76BD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25AE79-7A5D-406C-9A02-0F01B825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4C11A-EF31-48C2-B298-110B8ABFE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7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64447-57F1-48DA-9E65-9BBAC2FF4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B3C694-5514-46F0-88B3-F971D73DF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79195-95B3-4BDA-815B-A998A9243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3FA5D-2422-4FC7-A118-44E33ACD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A2BBA-9E29-46EB-A99E-0C8D7546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069FB-4BB7-413D-8797-DE21F9A78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9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CE1E19-C62B-485C-B70B-6F5B3F44E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228A1-0C6C-4B44-92B2-237019AE4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6F974-AD0C-4A26-ABA0-153CB2F04A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E6767-65A1-4E02-A9D0-E27E9D16B536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8BCB1-8802-4BC5-ABFB-733300B54E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6EE5F-B29B-4FBC-A499-DBDA8FF00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88786-64FC-42D2-9826-A5F16A91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25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6C5015E-B12D-4CC1-8D48-B3C2991E1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Scissor lift Final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E09DF1-6058-40B9-A1A7-F0B152E8F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Ethan Rowe</a:t>
            </a:r>
          </a:p>
        </p:txBody>
      </p:sp>
    </p:spTree>
    <p:extLst>
      <p:ext uri="{BB962C8B-B14F-4D97-AF65-F5344CB8AC3E}">
        <p14:creationId xmlns:p14="http://schemas.microsoft.com/office/powerpoint/2010/main" val="325425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7EFFD-2CE2-42C7-B19E-D0C2560EB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anchor="t">
            <a:normAutofit/>
          </a:bodyPr>
          <a:lstStyle/>
          <a:p>
            <a:r>
              <a:rPr lang="en-US" dirty="0"/>
              <a:t>Original Design Idea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8DFE7-79E7-4C3F-8128-08A36A39C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0"/>
            <a:ext cx="4363595" cy="384480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Scissor lift driven by a lead screw</a:t>
            </a:r>
          </a:p>
          <a:p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Uses a ratcheting mechanism to prevent lowering motion</a:t>
            </a:r>
          </a:p>
          <a:p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Impossible to design a system with a contained leadscrew as a single part</a:t>
            </a:r>
          </a:p>
          <a:p>
            <a:endParaRPr lang="en-US" sz="200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4CD11D2-FA8B-41DE-8D8C-B25A9696B6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7"/>
          <a:stretch/>
        </p:blipFill>
        <p:spPr bwMode="auto">
          <a:xfrm>
            <a:off x="5975028" y="2500249"/>
            <a:ext cx="5572564" cy="185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5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F79C08-61C6-4638-8C21-EC8C75678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182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en-US" sz="4000"/>
              <a:t>First and Second Test Print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64AED6B-A7D7-402A-BEE8-0483F10EA8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" r="7497" b="3"/>
          <a:stretch/>
        </p:blipFill>
        <p:spPr bwMode="auto">
          <a:xfrm>
            <a:off x="391903" y="573678"/>
            <a:ext cx="5103206" cy="5710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!!Line">
            <a:extLst>
              <a:ext uri="{FF2B5EF4-FFF2-40B4-BE49-F238E27FC236}">
                <a16:creationId xmlns:a16="http://schemas.microsoft.com/office/drawing/2014/main" id="{0AF80B57-54E2-4D01-8731-3F38B0C5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8192" y="1417320"/>
            <a:ext cx="9144" cy="402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7247A-7421-47DB-A47D-AA120B667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8182" y="2894529"/>
            <a:ext cx="4887685" cy="3210179"/>
          </a:xfrm>
        </p:spPr>
        <p:txBody>
          <a:bodyPr anchor="t">
            <a:normAutofit/>
          </a:bodyPr>
          <a:lstStyle/>
          <a:p>
            <a:r>
              <a:rPr lang="en-US" sz="2000" dirty="0"/>
              <a:t>First Print: too small and Broke</a:t>
            </a:r>
          </a:p>
          <a:p>
            <a:pPr lvl="1"/>
            <a:r>
              <a:rPr lang="en-US" sz="1600" dirty="0"/>
              <a:t>Price: 1.78</a:t>
            </a:r>
          </a:p>
          <a:p>
            <a:r>
              <a:rPr lang="en-US" sz="2000" dirty="0"/>
              <a:t>Second Print: Screw meshed with the carrier</a:t>
            </a:r>
          </a:p>
          <a:p>
            <a:pPr lvl="1"/>
            <a:r>
              <a:rPr lang="en-US" sz="1600" dirty="0"/>
              <a:t>Price 2.86</a:t>
            </a:r>
          </a:p>
        </p:txBody>
      </p:sp>
    </p:spTree>
    <p:extLst>
      <p:ext uri="{BB962C8B-B14F-4D97-AF65-F5344CB8AC3E}">
        <p14:creationId xmlns:p14="http://schemas.microsoft.com/office/powerpoint/2010/main" val="1365698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D1943D-82CD-42ED-A98D-DC93EC802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 dirty="0"/>
              <a:t>Third Test 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92AC0-AF3A-470C-B03D-56A625AC4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r>
              <a:rPr lang="en-US" sz="2000" dirty="0"/>
              <a:t>Screw/Nut worked</a:t>
            </a:r>
          </a:p>
          <a:p>
            <a:r>
              <a:rPr lang="en-US" sz="2000" dirty="0"/>
              <a:t>Scissor links worked well together</a:t>
            </a:r>
          </a:p>
          <a:p>
            <a:r>
              <a:rPr lang="en-US" sz="2000" dirty="0"/>
              <a:t>Connections to carrier were incorrectly designed and snapped off</a:t>
            </a:r>
          </a:p>
          <a:p>
            <a:r>
              <a:rPr lang="en-US" sz="2000" dirty="0"/>
              <a:t>Price: 12.53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FB2C51-CEE8-422A-A2C4-D930B9DC20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0" r="-1" b="38846"/>
          <a:stretch/>
        </p:blipFill>
        <p:spPr bwMode="auto"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C1F946-55BE-44DD-B223-E2A892FBE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53" b="29763"/>
          <a:stretch/>
        </p:blipFill>
        <p:spPr bwMode="auto"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390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D11F1-DD9D-4B77-B3AB-F3F63DE82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Final Print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47D18-F994-4A8B-A321-761ABE8F3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Screw/Nut have a yet undiagnosed issues </a:t>
            </a:r>
          </a:p>
          <a:p>
            <a:r>
              <a:rPr lang="en-US" sz="2200" dirty="0"/>
              <a:t>Scissors links worked well</a:t>
            </a:r>
          </a:p>
          <a:p>
            <a:r>
              <a:rPr lang="en-US" sz="2200" dirty="0"/>
              <a:t>Attachment points to carrier were much improved</a:t>
            </a:r>
          </a:p>
          <a:p>
            <a:r>
              <a:rPr lang="en-US" sz="2200" dirty="0"/>
              <a:t>Printing imperfections left some parts more brittle and lead to snapping</a:t>
            </a:r>
          </a:p>
          <a:p>
            <a:r>
              <a:rPr lang="en-US" sz="2200" dirty="0"/>
              <a:t>Price: 20.94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8E68F33-6281-454B-B7CA-D7A40E5CC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9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20109F7-6129-45B9-ABD1-E49EF1CC6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77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E93B1-1A5C-4786-944E-1864B3D6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Separate Technology part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7EA05-2B37-4226-A498-FB87277E4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Originally chose flexible resin on Form 2 </a:t>
            </a:r>
          </a:p>
          <a:p>
            <a:r>
              <a:rPr lang="en-US" sz="2000" dirty="0"/>
              <a:t>Ended up with J750 due to lack of resin</a:t>
            </a:r>
          </a:p>
          <a:p>
            <a:r>
              <a:rPr lang="en-US" sz="2000" dirty="0"/>
              <a:t>Price 5.43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15327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75BFD-CC61-41DB-8EF3-CB0FBB16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</a:t>
            </a:r>
          </a:p>
        </p:txBody>
      </p:sp>
      <p:pic>
        <p:nvPicPr>
          <p:cNvPr id="4" name="Video of movement">
            <a:hlinkClick r:id="" action="ppaction://media"/>
            <a:extLst>
              <a:ext uri="{FF2B5EF4-FFF2-40B4-BE49-F238E27FC236}">
                <a16:creationId xmlns:a16="http://schemas.microsoft.com/office/drawing/2014/main" id="{B8560F44-0795-4B8F-AA38-5DC820ABB0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253331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439490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7C190E5-5522-49AB-B5C9-1512B83B7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Reflections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293103-D277-4CF5-B12A-07BAA2B604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487338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924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A869E8-6A36-41D5-A4F8-485E45F27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Final 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9131D-6E5E-438F-8EC3-8255F6E7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915" y="2888250"/>
            <a:ext cx="4297351" cy="29597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Print 1</a:t>
            </a:r>
          </a:p>
          <a:p>
            <a:pPr lvl="1"/>
            <a:r>
              <a:rPr lang="en-US" sz="2000"/>
              <a:t>1.78</a:t>
            </a:r>
          </a:p>
          <a:p>
            <a:r>
              <a:rPr lang="en-US" sz="2000"/>
              <a:t>Print 2</a:t>
            </a:r>
          </a:p>
          <a:p>
            <a:pPr lvl="1"/>
            <a:r>
              <a:rPr lang="en-US" sz="2000"/>
              <a:t>2.86</a:t>
            </a:r>
          </a:p>
          <a:p>
            <a:r>
              <a:rPr lang="en-US" sz="2000"/>
              <a:t>Print 3</a:t>
            </a:r>
          </a:p>
          <a:p>
            <a:pPr lvl="1"/>
            <a:r>
              <a:rPr lang="en-US" sz="2000"/>
              <a:t>12.53</a:t>
            </a:r>
          </a:p>
          <a:p>
            <a:r>
              <a:rPr lang="en-US" sz="2000"/>
              <a:t>Print 4</a:t>
            </a:r>
          </a:p>
          <a:p>
            <a:pPr lvl="1"/>
            <a:r>
              <a:rPr lang="en-US" sz="2000"/>
              <a:t>20.94</a:t>
            </a:r>
          </a:p>
        </p:txBody>
      </p:sp>
      <p:cxnSp>
        <p:nvCxnSpPr>
          <p:cNvPr id="20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4AE6359-AFA7-4891-9E6C-F787C645BDE9}"/>
              </a:ext>
            </a:extLst>
          </p:cNvPr>
          <p:cNvSpPr txBox="1"/>
          <p:nvPr/>
        </p:nvSpPr>
        <p:spPr>
          <a:xfrm>
            <a:off x="6417731" y="2888250"/>
            <a:ext cx="4292594" cy="29597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Final Budget Remaining: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58.29</a:t>
            </a:r>
          </a:p>
        </p:txBody>
      </p:sp>
    </p:spTree>
    <p:extLst>
      <p:ext uri="{BB962C8B-B14F-4D97-AF65-F5344CB8AC3E}">
        <p14:creationId xmlns:p14="http://schemas.microsoft.com/office/powerpoint/2010/main" val="2216501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214</Words>
  <Application>Microsoft Office PowerPoint</Application>
  <PresentationFormat>Widescreen</PresentationFormat>
  <Paragraphs>42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Scissor lift Final Review</vt:lpstr>
      <vt:lpstr>Original Design Idea</vt:lpstr>
      <vt:lpstr>First and Second Test Print</vt:lpstr>
      <vt:lpstr>Third Test Print</vt:lpstr>
      <vt:lpstr>Final Print</vt:lpstr>
      <vt:lpstr>Separate Technology part </vt:lpstr>
      <vt:lpstr>Video </vt:lpstr>
      <vt:lpstr>Reflections</vt:lpstr>
      <vt:lpstr>Final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Scissor lift Final Review</dc:title>
  <dc:creator>Rowe, Ethan S.</dc:creator>
  <cp:lastModifiedBy>Rowe, Ethan S.</cp:lastModifiedBy>
  <cp:revision>1</cp:revision>
  <dcterms:created xsi:type="dcterms:W3CDTF">2021-08-05T14:07:45Z</dcterms:created>
  <dcterms:modified xsi:type="dcterms:W3CDTF">2021-08-05T15:26:13Z</dcterms:modified>
</cp:coreProperties>
</file>

<file path=docProps/thumbnail.jpeg>
</file>